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016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46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476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9976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8273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059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848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13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04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05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673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76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040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817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21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723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244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1C6AA232-C2F1-B41D-403D-9069E21C1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926" y="4500393"/>
            <a:ext cx="7766936" cy="1096899"/>
          </a:xfrm>
        </p:spPr>
        <p:txBody>
          <a:bodyPr>
            <a:normAutofit fontScale="62500" lnSpcReduction="20000"/>
          </a:bodyPr>
          <a:lstStyle/>
          <a:p>
            <a:endParaRPr lang="de-DE" dirty="0"/>
          </a:p>
          <a:p>
            <a:r>
              <a:rPr lang="de-DE" sz="4000" b="1" dirty="0">
                <a:solidFill>
                  <a:srgbClr val="FFC000"/>
                </a:solidFill>
              </a:rPr>
              <a:t>s</a:t>
            </a:r>
            <a:r>
              <a:rPr lang="de-DE" sz="4000" b="1" dirty="0" smtClean="0">
                <a:solidFill>
                  <a:srgbClr val="FFC000"/>
                </a:solidFill>
              </a:rPr>
              <a:t>un</a:t>
            </a:r>
            <a:r>
              <a:rPr lang="de-DE" sz="3000" dirty="0" smtClean="0">
                <a:solidFill>
                  <a:srgbClr val="FFC000"/>
                </a:solidFill>
              </a:rPr>
              <a:t>dependent</a:t>
            </a:r>
            <a:r>
              <a:rPr lang="de-DE" sz="3000" b="1" dirty="0" smtClean="0">
                <a:solidFill>
                  <a:srgbClr val="FFC000"/>
                </a:solidFill>
              </a:rPr>
              <a:t> GmbH - Zertifiziertes </a:t>
            </a:r>
            <a:r>
              <a:rPr lang="de-DE" sz="3000" b="1" dirty="0">
                <a:solidFill>
                  <a:srgbClr val="FFC000"/>
                </a:solidFill>
              </a:rPr>
              <a:t>Partner Unternehmen</a:t>
            </a:r>
          </a:p>
          <a:p>
            <a:r>
              <a:rPr lang="de-DE" sz="3000" b="1" dirty="0">
                <a:solidFill>
                  <a:srgbClr val="FFC000"/>
                </a:solidFill>
              </a:rPr>
              <a:t>Made in Germany</a:t>
            </a:r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0A389C3-3618-4926-3CF3-4CE77BB221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24" y="2274842"/>
            <a:ext cx="2437209" cy="142779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273" y="1830559"/>
            <a:ext cx="5662151" cy="22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1DB81-8ED1-0EF2-77C0-47C66547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3"/>
                </a:solidFill>
              </a:rPr>
              <a:t>E</a:t>
            </a:r>
            <a:r>
              <a:rPr lang="de-DE" b="1" dirty="0">
                <a:solidFill>
                  <a:schemeClr val="accent2"/>
                </a:solidFill>
              </a:rPr>
              <a:t>3</a:t>
            </a:r>
            <a:r>
              <a:rPr lang="de-DE" b="1" dirty="0">
                <a:solidFill>
                  <a:schemeClr val="accent3"/>
                </a:solidFill>
              </a:rPr>
              <a:t>DC- </a:t>
            </a:r>
            <a:r>
              <a:rPr lang="de-DE" b="1" dirty="0" smtClean="0">
                <a:solidFill>
                  <a:schemeClr val="accent3"/>
                </a:solidFill>
              </a:rPr>
              <a:t>SE+</a:t>
            </a:r>
            <a:r>
              <a:rPr lang="de-DE" b="1" dirty="0">
                <a:solidFill>
                  <a:schemeClr val="accent3"/>
                </a:solidFill>
              </a:rPr>
              <a:t/>
            </a:r>
            <a:br>
              <a:rPr lang="de-DE" b="1" dirty="0">
                <a:solidFill>
                  <a:schemeClr val="accent3"/>
                </a:solidFill>
              </a:rPr>
            </a:br>
            <a:r>
              <a:rPr lang="de-DE" sz="2800" dirty="0">
                <a:solidFill>
                  <a:schemeClr val="accent3"/>
                </a:solidFill>
              </a:rPr>
              <a:t>Klein aber Fein- der Einsteiger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57E0B3B-6D37-3902-229E-F9B319DC4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1" y="1782147"/>
            <a:ext cx="7796642" cy="4437678"/>
          </a:xfrm>
        </p:spPr>
      </p:pic>
    </p:spTree>
    <p:extLst>
      <p:ext uri="{BB962C8B-B14F-4D97-AF65-F5344CB8AC3E}">
        <p14:creationId xmlns:p14="http://schemas.microsoft.com/office/powerpoint/2010/main" val="123276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41FA6-F14F-E48C-BA74-56438CE7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3"/>
                </a:solidFill>
              </a:rPr>
              <a:t>E</a:t>
            </a:r>
            <a:r>
              <a:rPr lang="de-DE" b="1" dirty="0">
                <a:solidFill>
                  <a:schemeClr val="accent2"/>
                </a:solidFill>
              </a:rPr>
              <a:t>3</a:t>
            </a:r>
            <a:r>
              <a:rPr lang="de-DE" b="1" dirty="0">
                <a:solidFill>
                  <a:schemeClr val="accent3"/>
                </a:solidFill>
              </a:rPr>
              <a:t>DC- E-Serie Compact</a:t>
            </a:r>
            <a:br>
              <a:rPr lang="de-DE" b="1" dirty="0">
                <a:solidFill>
                  <a:schemeClr val="accent3"/>
                </a:solidFill>
              </a:rPr>
            </a:br>
            <a:r>
              <a:rPr lang="de-DE" sz="2000" b="1" dirty="0">
                <a:solidFill>
                  <a:schemeClr val="accent3"/>
                </a:solidFill>
              </a:rPr>
              <a:t>Der Allrounder- Geeignet bis 18kwp ab 3.000kwh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0691018-2BAF-E5BF-322E-40BA22876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4" y="1783608"/>
            <a:ext cx="4702386" cy="4800694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35F7C2D-EB63-2665-3AA9-9A40E9729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1783608"/>
            <a:ext cx="4511431" cy="304747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7EECDD7-9AD3-ED5F-7694-B44B80E10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4831080"/>
            <a:ext cx="4511431" cy="175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4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F9E72-9ABA-ABB8-658B-EE70B1D1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265853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E</a:t>
            </a:r>
            <a:r>
              <a:rPr lang="de-DE" b="1" dirty="0">
                <a:solidFill>
                  <a:schemeClr val="accent2"/>
                </a:solidFill>
              </a:rPr>
              <a:t>3</a:t>
            </a:r>
            <a:r>
              <a:rPr lang="de-DE" b="1" dirty="0">
                <a:solidFill>
                  <a:schemeClr val="accent3"/>
                </a:solidFill>
              </a:rPr>
              <a:t>DC- Pro Serie/ Compact</a:t>
            </a:r>
            <a:br>
              <a:rPr lang="de-DE" b="1" dirty="0">
                <a:solidFill>
                  <a:schemeClr val="accent3"/>
                </a:solidFill>
              </a:rPr>
            </a:br>
            <a:r>
              <a:rPr lang="de-DE" sz="2400" dirty="0">
                <a:solidFill>
                  <a:schemeClr val="accent3"/>
                </a:solidFill>
              </a:rPr>
              <a:t>Darfs ein bisschen mehr sein?</a:t>
            </a:r>
            <a:br>
              <a:rPr lang="de-DE" sz="2400" dirty="0">
                <a:solidFill>
                  <a:schemeClr val="accent3"/>
                </a:solidFill>
              </a:rPr>
            </a:br>
            <a:r>
              <a:rPr lang="de-DE" sz="2400" dirty="0">
                <a:solidFill>
                  <a:schemeClr val="accent3"/>
                </a:solidFill>
              </a:rPr>
              <a:t>Geeignet Für Voll Elektrisch, bis 20kwp</a:t>
            </a:r>
            <a:br>
              <a:rPr lang="de-DE" sz="2400" dirty="0">
                <a:solidFill>
                  <a:schemeClr val="accent3"/>
                </a:solidFill>
              </a:rPr>
            </a:br>
            <a:r>
              <a:rPr lang="de-DE" sz="2400" dirty="0">
                <a:solidFill>
                  <a:schemeClr val="accent3"/>
                </a:solidFill>
              </a:rPr>
              <a:t>Inkl. Wallbox u. Wärmepumpen ab 15.000kwh</a:t>
            </a:r>
            <a:br>
              <a:rPr lang="de-DE" sz="2400" dirty="0">
                <a:solidFill>
                  <a:schemeClr val="accent3"/>
                </a:solidFill>
              </a:rPr>
            </a:br>
            <a:endParaRPr lang="de-DE" dirty="0">
              <a:solidFill>
                <a:schemeClr val="accent3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82792C9-0EB9-008F-182C-28C232DA3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406104"/>
            <a:ext cx="2843106" cy="3842296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1129EF3-31D4-07E4-F7B0-F7A76B3D3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1" y="2406104"/>
            <a:ext cx="6297358" cy="38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0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51300-B420-0652-7D1C-DFDC9F3D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3"/>
                </a:solidFill>
              </a:rPr>
              <a:t>E</a:t>
            </a:r>
            <a:r>
              <a:rPr lang="de-DE" b="1" dirty="0">
                <a:solidFill>
                  <a:schemeClr val="accent2"/>
                </a:solidFill>
              </a:rPr>
              <a:t>3</a:t>
            </a:r>
            <a:r>
              <a:rPr lang="de-DE" b="1" dirty="0">
                <a:solidFill>
                  <a:schemeClr val="accent3"/>
                </a:solidFill>
              </a:rPr>
              <a:t>DC-  Pro S20X</a:t>
            </a:r>
            <a:r>
              <a:rPr lang="de-DE" dirty="0">
                <a:solidFill>
                  <a:schemeClr val="accent3"/>
                </a:solidFill>
              </a:rPr>
              <a:t/>
            </a:r>
            <a:br>
              <a:rPr lang="de-DE" dirty="0">
                <a:solidFill>
                  <a:schemeClr val="accent3"/>
                </a:solidFill>
              </a:rPr>
            </a:br>
            <a:r>
              <a:rPr lang="de-DE" sz="2400" dirty="0">
                <a:solidFill>
                  <a:schemeClr val="accent3"/>
                </a:solidFill>
              </a:rPr>
              <a:t>Geeignet für Gewerbe oder große Privat Verbräuche</a:t>
            </a:r>
            <a:endParaRPr lang="de-DE" dirty="0">
              <a:solidFill>
                <a:schemeClr val="accent3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D6F4B02-3BE1-838A-561A-64BE09567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0" y="1829600"/>
            <a:ext cx="5418666" cy="3982237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47BBBFE-8E46-FAD7-15E0-5D3FD58C4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36" y="2677886"/>
            <a:ext cx="5806730" cy="31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8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C648-B7D4-6A2A-0F9E-541DA136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E</a:t>
            </a:r>
            <a:r>
              <a:rPr lang="de-DE" b="1" dirty="0">
                <a:solidFill>
                  <a:schemeClr val="accent2"/>
                </a:solidFill>
              </a:rPr>
              <a:t>3</a:t>
            </a:r>
            <a:r>
              <a:rPr lang="de-DE" b="1" dirty="0">
                <a:solidFill>
                  <a:schemeClr val="accent3"/>
                </a:solidFill>
              </a:rPr>
              <a:t>DC- Wallbox Multi Connect 11/22kwh</a:t>
            </a:r>
            <a:r>
              <a:rPr lang="de-DE" dirty="0">
                <a:solidFill>
                  <a:schemeClr val="accent3"/>
                </a:solidFill>
              </a:rPr>
              <a:t/>
            </a:r>
            <a:br>
              <a:rPr lang="de-DE" dirty="0">
                <a:solidFill>
                  <a:schemeClr val="accent3"/>
                </a:solidFill>
              </a:rPr>
            </a:br>
            <a:r>
              <a:rPr lang="de-DE" sz="2400" dirty="0">
                <a:solidFill>
                  <a:schemeClr val="accent3"/>
                </a:solidFill>
              </a:rPr>
              <a:t>Intelligent-Smart-Flexibel</a:t>
            </a:r>
            <a:endParaRPr lang="de-DE" dirty="0">
              <a:solidFill>
                <a:schemeClr val="accent3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098B54C-6AFE-F4EB-9F88-6CEC3A518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0" y="1935065"/>
            <a:ext cx="2397992" cy="4922935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1FFE11A-ACB5-4586-2622-314E9761D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4" y="2392680"/>
            <a:ext cx="6292677" cy="31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6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B56B4-5DFB-2D18-86E3-8717AA3B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3"/>
                </a:solidFill>
              </a:rPr>
              <a:t>Warum E</a:t>
            </a:r>
            <a:r>
              <a:rPr lang="de-DE" b="1" dirty="0">
                <a:solidFill>
                  <a:schemeClr val="accent2"/>
                </a:solidFill>
              </a:rPr>
              <a:t>3</a:t>
            </a:r>
            <a:r>
              <a:rPr lang="de-DE" b="1" dirty="0">
                <a:solidFill>
                  <a:schemeClr val="accent3"/>
                </a:solidFill>
              </a:rPr>
              <a:t>DC?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C177B0-2CA4-B6A1-7D01-DDD24BF79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2229"/>
            <a:ext cx="8596668" cy="4851918"/>
          </a:xfrm>
        </p:spPr>
        <p:txBody>
          <a:bodyPr/>
          <a:lstStyle/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b="1" dirty="0"/>
              <a:t>Made in Germany/ Osnabrück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/>
              <a:t>Marktführer seit über 10 </a:t>
            </a:r>
            <a:r>
              <a:rPr lang="de-DE" dirty="0" smtClean="0"/>
              <a:t>Jahren, über </a:t>
            </a:r>
            <a:r>
              <a:rPr lang="de-DE" b="1" dirty="0" smtClean="0"/>
              <a:t>100.000</a:t>
            </a:r>
            <a:r>
              <a:rPr lang="de-DE" dirty="0" smtClean="0"/>
              <a:t> Anlagen verbaut!</a:t>
            </a:r>
            <a:endParaRPr lang="de-DE" dirty="0"/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/>
              <a:t>Nachhaltiges Produzieren in Deutschland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/>
              <a:t>Samsung Speicher/ Korea statt </a:t>
            </a:r>
            <a:r>
              <a:rPr lang="de-DE" dirty="0" smtClean="0"/>
              <a:t>China!</a:t>
            </a:r>
            <a:endParaRPr lang="de-DE" dirty="0"/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/>
              <a:t>Batterie </a:t>
            </a:r>
            <a:r>
              <a:rPr lang="de-DE" dirty="0" err="1"/>
              <a:t>Ballancing</a:t>
            </a:r>
            <a:r>
              <a:rPr lang="de-DE" dirty="0"/>
              <a:t>/ lange Lebensdauer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/>
              <a:t>Speicher Erweiterbar (5 Jahre)/ Einstellbar/ Ersatzstrom Funktion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/>
              <a:t>SG-Ready für z.B. Intelligente Wärmepumpen- Heitz Stab etc.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/>
              <a:t>VH2H- Bi-Direktionales Laden möglich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/>
              <a:t>10 Jahre volle System und Leistungsgarantie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/>
              <a:t>Zuverlässiger Technischer Support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/>
              <a:t>Schnelle, einfache, saubere Installation 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/>
              <a:t>Externe Energie Quellen möglich z.B. Windrad 220V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83334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</Words>
  <Application>Microsoft Office PowerPoint</Application>
  <PresentationFormat>Breitbild</PresentationFormat>
  <Paragraphs>21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Facette</vt:lpstr>
      <vt:lpstr>PowerPoint-Präsentation</vt:lpstr>
      <vt:lpstr>E3DC- SE+ Klein aber Fein- der Einsteiger</vt:lpstr>
      <vt:lpstr>E3DC- E-Serie Compact Der Allrounder- Geeignet bis 18kwp ab 3.000kwh </vt:lpstr>
      <vt:lpstr>E3DC- Pro Serie/ Compact Darfs ein bisschen mehr sein? Geeignet Für Voll Elektrisch, bis 20kwp Inkl. Wallbox u. Wärmepumpen ab 15.000kwh </vt:lpstr>
      <vt:lpstr>E3DC-  Pro S20X Geeignet für Gewerbe oder große Privat Verbräuche</vt:lpstr>
      <vt:lpstr>E3DC- Wallbox Multi Connect 11/22kwh Intelligent-Smart-Flexibel</vt:lpstr>
      <vt:lpstr>Warum E3DC?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Fabian Feurich</dc:creator>
  <cp:lastModifiedBy>fabian feurich</cp:lastModifiedBy>
  <cp:revision>15</cp:revision>
  <dcterms:created xsi:type="dcterms:W3CDTF">2023-03-21T09:34:50Z</dcterms:created>
  <dcterms:modified xsi:type="dcterms:W3CDTF">2024-01-25T15:11:53Z</dcterms:modified>
</cp:coreProperties>
</file>